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1pPr>
    <a:lvl2pPr marL="2338487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2pPr>
    <a:lvl3pPr marL="4676973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3pPr>
    <a:lvl4pPr marL="7015460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4pPr>
    <a:lvl5pPr marL="9353946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5pPr>
    <a:lvl6pPr marL="11692433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6pPr>
    <a:lvl7pPr marL="14030919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7pPr>
    <a:lvl8pPr marL="16369406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8pPr>
    <a:lvl9pPr marL="18707892" algn="l" defTabSz="4676973" rtl="0" eaLnBrk="1" latinLnBrk="0" hangingPunct="1">
      <a:defRPr sz="92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84" userDrawn="1">
          <p15:clr>
            <a:srgbClr val="A4A3A4"/>
          </p15:clr>
        </p15:guide>
        <p15:guide id="3" orient="horz" pos="11592" userDrawn="1">
          <p15:clr>
            <a:srgbClr val="A4A3A4"/>
          </p15:clr>
        </p15:guide>
        <p15:guide id="4" pos="917" userDrawn="1">
          <p15:clr>
            <a:srgbClr val="A4A3A4"/>
          </p15:clr>
        </p15:guide>
        <p15:guide id="5" pos="9536" userDrawn="1">
          <p15:clr>
            <a:srgbClr val="A4A3A4"/>
          </p15:clr>
        </p15:guide>
        <p15:guide id="6" pos="15244" userDrawn="1">
          <p15:clr>
            <a:srgbClr val="A4A3A4"/>
          </p15:clr>
        </p15:guide>
        <p15:guide id="7" pos="14492" userDrawn="1">
          <p15:clr>
            <a:srgbClr val="A4A3A4"/>
          </p15:clr>
        </p15:guide>
        <p15:guide id="8" pos="639" userDrawn="1">
          <p15:clr>
            <a:srgbClr val="A4A3A4"/>
          </p15:clr>
        </p15:guide>
        <p15:guide id="9" pos="10588" userDrawn="1">
          <p15:clr>
            <a:srgbClr val="A4A3A4"/>
          </p15:clr>
        </p15:guide>
        <p15:guide id="10" pos="3453" userDrawn="1">
          <p15:clr>
            <a:srgbClr val="A4A3A4"/>
          </p15:clr>
        </p15:guide>
        <p15:guide id="11" pos="1202" userDrawn="1">
          <p15:clr>
            <a:srgbClr val="A4A3A4"/>
          </p15:clr>
        </p15:guide>
        <p15:guide id="12" pos="2251" userDrawn="1">
          <p15:clr>
            <a:srgbClr val="A4A3A4"/>
          </p15:clr>
        </p15:guide>
        <p15:guide id="13" pos="1351" userDrawn="1">
          <p15:clr>
            <a:srgbClr val="A4A3A4"/>
          </p15:clr>
        </p15:guide>
        <p15:guide id="14" pos="1500" userDrawn="1">
          <p15:clr>
            <a:srgbClr val="A4A3A4"/>
          </p15:clr>
        </p15:guide>
        <p15:guide id="15" orient="horz" pos="19332" userDrawn="1">
          <p15:clr>
            <a:srgbClr val="A4A3A4"/>
          </p15:clr>
        </p15:guide>
        <p15:guide id="16" pos="17644" userDrawn="1">
          <p15:clr>
            <a:srgbClr val="A4A3A4"/>
          </p15:clr>
        </p15:guide>
        <p15:guide id="17" pos="73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Metzner" initials="SM" lastIdx="5" clrIdx="0"/>
  <p:cmAuthor id="1" name="Henrike.Inhuelsen" initials="H" lastIdx="72" clrIdx="1"/>
  <p:cmAuthor id="2" name="Hristiyan Stoyanov" initials="HS" lastIdx="1" clrIdx="2">
    <p:extLst>
      <p:ext uri="{19B8F6BF-5375-455C-9EA6-DF929625EA0E}">
        <p15:presenceInfo xmlns:p15="http://schemas.microsoft.com/office/powerpoint/2012/main" userId="S-1-5-21-1167225733-2960694442-1053877924-21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2B0"/>
    <a:srgbClr val="009EE1"/>
    <a:srgbClr val="EAC16D"/>
    <a:srgbClr val="E60023"/>
    <a:srgbClr val="D2D3B5"/>
    <a:srgbClr val="F4DEA6"/>
    <a:srgbClr val="EBC15A"/>
    <a:srgbClr val="F4EF94"/>
    <a:srgbClr val="E2C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9" autoAdjust="0"/>
    <p:restoredTop sz="96101" autoAdjust="0"/>
  </p:normalViewPr>
  <p:slideViewPr>
    <p:cSldViewPr snapToGrid="0" snapToObjects="1">
      <p:cViewPr>
        <p:scale>
          <a:sx n="40" d="100"/>
          <a:sy n="40" d="100"/>
        </p:scale>
        <p:origin x="1134" y="-684"/>
      </p:cViewPr>
      <p:guideLst>
        <p:guide orient="horz" pos="23484"/>
        <p:guide orient="horz" pos="11592"/>
        <p:guide pos="917"/>
        <p:guide pos="9536"/>
        <p:guide pos="15244"/>
        <p:guide pos="14492"/>
        <p:guide pos="639"/>
        <p:guide pos="10588"/>
        <p:guide pos="3453"/>
        <p:guide pos="1202"/>
        <p:guide pos="2251"/>
        <p:guide pos="1351"/>
        <p:guide pos="1500"/>
        <p:guide orient="horz" pos="19332"/>
        <p:guide pos="17644"/>
        <p:guide pos="73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3202" y="4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667" y="0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/>
          <a:lstStyle>
            <a:lvl1pPr algn="r">
              <a:defRPr sz="1300"/>
            </a:lvl1pPr>
          </a:lstStyle>
          <a:p>
            <a:fld id="{C54EB4DF-2F47-4585-9B42-45DB8E635CF2}" type="datetimeFigureOut">
              <a:rPr lang="en-GB" smtClean="0"/>
              <a:pPr/>
              <a:t>17/07/2019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767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667" y="9427767"/>
            <a:ext cx="2945323" cy="497058"/>
          </a:xfrm>
          <a:prstGeom prst="rect">
            <a:avLst/>
          </a:prstGeom>
        </p:spPr>
        <p:txBody>
          <a:bodyPr vert="horz" lIns="101352" tIns="50676" rIns="101352" bIns="50676" rtlCol="0" anchor="b"/>
          <a:lstStyle>
            <a:lvl1pPr algn="r">
              <a:defRPr sz="1300"/>
            </a:lvl1pPr>
          </a:lstStyle>
          <a:p>
            <a:fld id="{D588A06A-7F8A-4874-9C1C-280884817427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6" tIns="47779" rIns="95556" bIns="47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6" tIns="47779" rIns="95556" bIns="47779" rtlCol="0"/>
          <a:lstStyle>
            <a:lvl1pPr algn="r">
              <a:defRPr sz="1200"/>
            </a:lvl1pPr>
          </a:lstStyle>
          <a:p>
            <a:fld id="{5148EBEB-8755-46BA-AB69-86FB07641300}" type="datetimeFigureOut">
              <a:rPr lang="en-GB" smtClean="0"/>
              <a:pPr/>
              <a:t>17/07/2019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6125"/>
            <a:ext cx="2632075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9" rIns="95556" bIns="477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6" tIns="47779" rIns="95556" bIns="4777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6" tIns="47779" rIns="95556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6" tIns="47779" rIns="95556" bIns="47779" rtlCol="0" anchor="b"/>
          <a:lstStyle>
            <a:lvl1pPr algn="r">
              <a:defRPr sz="1200"/>
            </a:lvl1pPr>
          </a:lstStyle>
          <a:p>
            <a:fld id="{4A9A4E7B-64B8-4F89-949F-90B518291470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49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1pPr>
    <a:lvl2pPr marL="2338487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2pPr>
    <a:lvl3pPr marL="4676973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3pPr>
    <a:lvl4pPr marL="7015460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4pPr>
    <a:lvl5pPr marL="9353946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5pPr>
    <a:lvl6pPr marL="11692433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6pPr>
    <a:lvl7pPr marL="14030919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7pPr>
    <a:lvl8pPr marL="16369406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8pPr>
    <a:lvl9pPr marL="18707892" algn="l" defTabSz="4676973" rtl="0" eaLnBrk="1" latinLnBrk="0" hangingPunct="1">
      <a:defRPr sz="61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 8"/>
          <p:cNvSpPr/>
          <p:nvPr userDrawn="1"/>
        </p:nvSpPr>
        <p:spPr>
          <a:xfrm flipH="1" flipV="1">
            <a:off x="17393513" y="702995"/>
            <a:ext cx="13022027" cy="42100767"/>
          </a:xfrm>
          <a:custGeom>
            <a:avLst/>
            <a:gdLst>
              <a:gd name="connsiteX0" fmla="*/ 0 w 881027"/>
              <a:gd name="connsiteY0" fmla="*/ 2169197 h 2169197"/>
              <a:gd name="connsiteX1" fmla="*/ 220257 w 881027"/>
              <a:gd name="connsiteY1" fmla="*/ 0 h 2169197"/>
              <a:gd name="connsiteX2" fmla="*/ 881027 w 881027"/>
              <a:gd name="connsiteY2" fmla="*/ 0 h 2169197"/>
              <a:gd name="connsiteX3" fmla="*/ 660770 w 881027"/>
              <a:gd name="connsiteY3" fmla="*/ 2169197 h 2169197"/>
              <a:gd name="connsiteX4" fmla="*/ 0 w 881027"/>
              <a:gd name="connsiteY4" fmla="*/ 2169197 h 2169197"/>
              <a:gd name="connsiteX0" fmla="*/ 0 w 881027"/>
              <a:gd name="connsiteY0" fmla="*/ 2169197 h 2169197"/>
              <a:gd name="connsiteX1" fmla="*/ 307025 w 881027"/>
              <a:gd name="connsiteY1" fmla="*/ 0 h 2169197"/>
              <a:gd name="connsiteX2" fmla="*/ 881027 w 881027"/>
              <a:gd name="connsiteY2" fmla="*/ 0 h 2169197"/>
              <a:gd name="connsiteX3" fmla="*/ 660770 w 881027"/>
              <a:gd name="connsiteY3" fmla="*/ 2169197 h 2169197"/>
              <a:gd name="connsiteX4" fmla="*/ 0 w 881027"/>
              <a:gd name="connsiteY4" fmla="*/ 2169197 h 2169197"/>
              <a:gd name="connsiteX0" fmla="*/ 0 w 881027"/>
              <a:gd name="connsiteY0" fmla="*/ 2169197 h 2169197"/>
              <a:gd name="connsiteX1" fmla="*/ 307025 w 881027"/>
              <a:gd name="connsiteY1" fmla="*/ 0 h 2169197"/>
              <a:gd name="connsiteX2" fmla="*/ 881027 w 881027"/>
              <a:gd name="connsiteY2" fmla="*/ 0 h 2169197"/>
              <a:gd name="connsiteX3" fmla="*/ 300350 w 881027"/>
              <a:gd name="connsiteY3" fmla="*/ 2162523 h 2169197"/>
              <a:gd name="connsiteX4" fmla="*/ 0 w 881027"/>
              <a:gd name="connsiteY4" fmla="*/ 2169197 h 2169197"/>
              <a:gd name="connsiteX0" fmla="*/ 0 w 580677"/>
              <a:gd name="connsiteY0" fmla="*/ 2162523 h 2162523"/>
              <a:gd name="connsiteX1" fmla="*/ 6675 w 580677"/>
              <a:gd name="connsiteY1" fmla="*/ 0 h 2162523"/>
              <a:gd name="connsiteX2" fmla="*/ 580677 w 580677"/>
              <a:gd name="connsiteY2" fmla="*/ 0 h 2162523"/>
              <a:gd name="connsiteX3" fmla="*/ 0 w 580677"/>
              <a:gd name="connsiteY3" fmla="*/ 2162523 h 2162523"/>
              <a:gd name="connsiteX0" fmla="*/ 469 w 581146"/>
              <a:gd name="connsiteY0" fmla="*/ 2162523 h 2162523"/>
              <a:gd name="connsiteX1" fmla="*/ 0 w 581146"/>
              <a:gd name="connsiteY1" fmla="*/ 0 h 2162523"/>
              <a:gd name="connsiteX2" fmla="*/ 581146 w 581146"/>
              <a:gd name="connsiteY2" fmla="*/ 0 h 2162523"/>
              <a:gd name="connsiteX3" fmla="*/ 469 w 581146"/>
              <a:gd name="connsiteY3" fmla="*/ 2162523 h 216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146" h="2162523">
                <a:moveTo>
                  <a:pt x="469" y="2162523"/>
                </a:moveTo>
                <a:cubicBezTo>
                  <a:pt x="313" y="1441682"/>
                  <a:pt x="156" y="720841"/>
                  <a:pt x="0" y="0"/>
                </a:cubicBezTo>
                <a:lnTo>
                  <a:pt x="581146" y="0"/>
                </a:lnTo>
                <a:lnTo>
                  <a:pt x="469" y="21625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483" dirty="0"/>
          </a:p>
        </p:txBody>
      </p:sp>
      <p:sp>
        <p:nvSpPr>
          <p:cNvPr id="9" name="Parallelogramm 8"/>
          <p:cNvSpPr/>
          <p:nvPr userDrawn="1"/>
        </p:nvSpPr>
        <p:spPr>
          <a:xfrm rot="10800000" flipH="1" flipV="1">
            <a:off x="-49294" y="9168773"/>
            <a:ext cx="6882063" cy="25609088"/>
          </a:xfrm>
          <a:custGeom>
            <a:avLst/>
            <a:gdLst>
              <a:gd name="connsiteX0" fmla="*/ 0 w 881027"/>
              <a:gd name="connsiteY0" fmla="*/ 2169197 h 2169197"/>
              <a:gd name="connsiteX1" fmla="*/ 220257 w 881027"/>
              <a:gd name="connsiteY1" fmla="*/ 0 h 2169197"/>
              <a:gd name="connsiteX2" fmla="*/ 881027 w 881027"/>
              <a:gd name="connsiteY2" fmla="*/ 0 h 2169197"/>
              <a:gd name="connsiteX3" fmla="*/ 660770 w 881027"/>
              <a:gd name="connsiteY3" fmla="*/ 2169197 h 2169197"/>
              <a:gd name="connsiteX4" fmla="*/ 0 w 881027"/>
              <a:gd name="connsiteY4" fmla="*/ 2169197 h 2169197"/>
              <a:gd name="connsiteX0" fmla="*/ 0 w 881027"/>
              <a:gd name="connsiteY0" fmla="*/ 2169197 h 2169197"/>
              <a:gd name="connsiteX1" fmla="*/ 307025 w 881027"/>
              <a:gd name="connsiteY1" fmla="*/ 0 h 2169197"/>
              <a:gd name="connsiteX2" fmla="*/ 881027 w 881027"/>
              <a:gd name="connsiteY2" fmla="*/ 0 h 2169197"/>
              <a:gd name="connsiteX3" fmla="*/ 660770 w 881027"/>
              <a:gd name="connsiteY3" fmla="*/ 2169197 h 2169197"/>
              <a:gd name="connsiteX4" fmla="*/ 0 w 881027"/>
              <a:gd name="connsiteY4" fmla="*/ 2169197 h 2169197"/>
              <a:gd name="connsiteX0" fmla="*/ 0 w 881027"/>
              <a:gd name="connsiteY0" fmla="*/ 2169197 h 2169197"/>
              <a:gd name="connsiteX1" fmla="*/ 307025 w 881027"/>
              <a:gd name="connsiteY1" fmla="*/ 0 h 2169197"/>
              <a:gd name="connsiteX2" fmla="*/ 881027 w 881027"/>
              <a:gd name="connsiteY2" fmla="*/ 0 h 2169197"/>
              <a:gd name="connsiteX3" fmla="*/ 300350 w 881027"/>
              <a:gd name="connsiteY3" fmla="*/ 2162523 h 2169197"/>
              <a:gd name="connsiteX4" fmla="*/ 0 w 881027"/>
              <a:gd name="connsiteY4" fmla="*/ 2169197 h 2169197"/>
              <a:gd name="connsiteX0" fmla="*/ 0 w 580677"/>
              <a:gd name="connsiteY0" fmla="*/ 2162523 h 2162523"/>
              <a:gd name="connsiteX1" fmla="*/ 6675 w 580677"/>
              <a:gd name="connsiteY1" fmla="*/ 0 h 2162523"/>
              <a:gd name="connsiteX2" fmla="*/ 580677 w 580677"/>
              <a:gd name="connsiteY2" fmla="*/ 0 h 2162523"/>
              <a:gd name="connsiteX3" fmla="*/ 0 w 580677"/>
              <a:gd name="connsiteY3" fmla="*/ 2162523 h 2162523"/>
              <a:gd name="connsiteX0" fmla="*/ 469 w 581146"/>
              <a:gd name="connsiteY0" fmla="*/ 2162523 h 2162523"/>
              <a:gd name="connsiteX1" fmla="*/ 0 w 581146"/>
              <a:gd name="connsiteY1" fmla="*/ 0 h 2162523"/>
              <a:gd name="connsiteX2" fmla="*/ 581146 w 581146"/>
              <a:gd name="connsiteY2" fmla="*/ 0 h 2162523"/>
              <a:gd name="connsiteX3" fmla="*/ 469 w 581146"/>
              <a:gd name="connsiteY3" fmla="*/ 2162523 h 216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1146" h="2162523">
                <a:moveTo>
                  <a:pt x="469" y="2162523"/>
                </a:moveTo>
                <a:cubicBezTo>
                  <a:pt x="313" y="1441682"/>
                  <a:pt x="156" y="720841"/>
                  <a:pt x="0" y="0"/>
                </a:cubicBezTo>
                <a:lnTo>
                  <a:pt x="581146" y="0"/>
                </a:lnTo>
                <a:lnTo>
                  <a:pt x="469" y="21625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483" dirty="0"/>
          </a:p>
        </p:txBody>
      </p:sp>
      <p:sp>
        <p:nvSpPr>
          <p:cNvPr id="15" name="Textfeld 14"/>
          <p:cNvSpPr txBox="1"/>
          <p:nvPr/>
        </p:nvSpPr>
        <p:spPr>
          <a:xfrm>
            <a:off x="11204094" y="40706089"/>
            <a:ext cx="3860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2000" dirty="0" err="1"/>
              <a:t>Supported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European</a:t>
            </a:r>
          </a:p>
          <a:p>
            <a:pPr algn="r">
              <a:lnSpc>
                <a:spcPct val="150000"/>
              </a:lnSpc>
            </a:pPr>
            <a:r>
              <a:rPr lang="de-DE" sz="2000" dirty="0"/>
              <a:t>Council </a:t>
            </a:r>
            <a:r>
              <a:rPr lang="de-DE" sz="2000" dirty="0" err="1"/>
              <a:t>for</a:t>
            </a:r>
            <a:r>
              <a:rPr lang="de-DE" sz="2000" dirty="0"/>
              <a:t> Automotive R&amp;D.</a:t>
            </a:r>
            <a:endParaRPr lang="de-DE" sz="2000" dirty="0">
              <a:latin typeface="+mj-lt"/>
            </a:endParaRPr>
          </a:p>
        </p:txBody>
      </p:sp>
      <p:pic>
        <p:nvPicPr>
          <p:cNvPr id="16" name="Picture 10" descr="logo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81295" y="40706089"/>
            <a:ext cx="2070723" cy="89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arallelogramm 51"/>
          <p:cNvSpPr/>
          <p:nvPr userDrawn="1"/>
        </p:nvSpPr>
        <p:spPr>
          <a:xfrm>
            <a:off x="12422963" y="856270"/>
            <a:ext cx="17901544" cy="5460085"/>
          </a:xfrm>
          <a:custGeom>
            <a:avLst/>
            <a:gdLst>
              <a:gd name="connsiteX0" fmla="*/ 0 w 21611002"/>
              <a:gd name="connsiteY0" fmla="*/ 4670586 h 4670586"/>
              <a:gd name="connsiteX1" fmla="*/ 1167647 w 21611002"/>
              <a:gd name="connsiteY1" fmla="*/ 0 h 4670586"/>
              <a:gd name="connsiteX2" fmla="*/ 21611002 w 21611002"/>
              <a:gd name="connsiteY2" fmla="*/ 0 h 4670586"/>
              <a:gd name="connsiteX3" fmla="*/ 20443356 w 21611002"/>
              <a:gd name="connsiteY3" fmla="*/ 4670586 h 4670586"/>
              <a:gd name="connsiteX4" fmla="*/ 0 w 21611002"/>
              <a:gd name="connsiteY4" fmla="*/ 4670586 h 4670586"/>
              <a:gd name="connsiteX0" fmla="*/ 0 w 21687202"/>
              <a:gd name="connsiteY0" fmla="*/ 4670586 h 4670586"/>
              <a:gd name="connsiteX1" fmla="*/ 1243847 w 21687202"/>
              <a:gd name="connsiteY1" fmla="*/ 0 h 4670586"/>
              <a:gd name="connsiteX2" fmla="*/ 21687202 w 21687202"/>
              <a:gd name="connsiteY2" fmla="*/ 0 h 4670586"/>
              <a:gd name="connsiteX3" fmla="*/ 20519556 w 21687202"/>
              <a:gd name="connsiteY3" fmla="*/ 4670586 h 4670586"/>
              <a:gd name="connsiteX4" fmla="*/ 0 w 21687202"/>
              <a:gd name="connsiteY4" fmla="*/ 4670586 h 4670586"/>
              <a:gd name="connsiteX0" fmla="*/ 0 w 20519556"/>
              <a:gd name="connsiteY0" fmla="*/ 4670586 h 4670586"/>
              <a:gd name="connsiteX1" fmla="*/ 1243847 w 20519556"/>
              <a:gd name="connsiteY1" fmla="*/ 0 h 4670586"/>
              <a:gd name="connsiteX2" fmla="*/ 15920531 w 20519556"/>
              <a:gd name="connsiteY2" fmla="*/ 0 h 4670586"/>
              <a:gd name="connsiteX3" fmla="*/ 20519556 w 20519556"/>
              <a:gd name="connsiteY3" fmla="*/ 4670586 h 4670586"/>
              <a:gd name="connsiteX4" fmla="*/ 0 w 20519556"/>
              <a:gd name="connsiteY4" fmla="*/ 4670586 h 4670586"/>
              <a:gd name="connsiteX0" fmla="*/ 0 w 16087890"/>
              <a:gd name="connsiteY0" fmla="*/ 4670586 h 4684349"/>
              <a:gd name="connsiteX1" fmla="*/ 1243847 w 16087890"/>
              <a:gd name="connsiteY1" fmla="*/ 0 h 4684349"/>
              <a:gd name="connsiteX2" fmla="*/ 15920531 w 16087890"/>
              <a:gd name="connsiteY2" fmla="*/ 0 h 4684349"/>
              <a:gd name="connsiteX3" fmla="*/ 16087890 w 16087890"/>
              <a:gd name="connsiteY3" fmla="*/ 4684349 h 4684349"/>
              <a:gd name="connsiteX4" fmla="*/ 0 w 16087890"/>
              <a:gd name="connsiteY4" fmla="*/ 4670586 h 4684349"/>
              <a:gd name="connsiteX0" fmla="*/ 0 w 16005312"/>
              <a:gd name="connsiteY0" fmla="*/ 4670586 h 4684349"/>
              <a:gd name="connsiteX1" fmla="*/ 1243847 w 16005312"/>
              <a:gd name="connsiteY1" fmla="*/ 0 h 4684349"/>
              <a:gd name="connsiteX2" fmla="*/ 15920531 w 16005312"/>
              <a:gd name="connsiteY2" fmla="*/ 0 h 4684349"/>
              <a:gd name="connsiteX3" fmla="*/ 16005312 w 16005312"/>
              <a:gd name="connsiteY3" fmla="*/ 4684349 h 4684349"/>
              <a:gd name="connsiteX4" fmla="*/ 0 w 16005312"/>
              <a:gd name="connsiteY4" fmla="*/ 4670586 h 4684349"/>
              <a:gd name="connsiteX0" fmla="*/ 0 w 15922736"/>
              <a:gd name="connsiteY0" fmla="*/ 4670586 h 4684349"/>
              <a:gd name="connsiteX1" fmla="*/ 1243847 w 15922736"/>
              <a:gd name="connsiteY1" fmla="*/ 0 h 4684349"/>
              <a:gd name="connsiteX2" fmla="*/ 15920531 w 15922736"/>
              <a:gd name="connsiteY2" fmla="*/ 0 h 4684349"/>
              <a:gd name="connsiteX3" fmla="*/ 15922736 w 15922736"/>
              <a:gd name="connsiteY3" fmla="*/ 4684349 h 4684349"/>
              <a:gd name="connsiteX4" fmla="*/ 0 w 15922736"/>
              <a:gd name="connsiteY4" fmla="*/ 4670586 h 46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22736" h="4684349">
                <a:moveTo>
                  <a:pt x="0" y="4670586"/>
                </a:moveTo>
                <a:lnTo>
                  <a:pt x="1243847" y="0"/>
                </a:lnTo>
                <a:lnTo>
                  <a:pt x="15920531" y="0"/>
                </a:lnTo>
                <a:lnTo>
                  <a:pt x="15922736" y="4684349"/>
                </a:lnTo>
                <a:lnTo>
                  <a:pt x="0" y="46705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3" name="Parallelogramm 53"/>
          <p:cNvSpPr/>
          <p:nvPr userDrawn="1"/>
        </p:nvSpPr>
        <p:spPr>
          <a:xfrm>
            <a:off x="7012314" y="718138"/>
            <a:ext cx="5620082" cy="5456295"/>
          </a:xfrm>
          <a:custGeom>
            <a:avLst/>
            <a:gdLst>
              <a:gd name="connsiteX0" fmla="*/ 0 w 4821527"/>
              <a:gd name="connsiteY0" fmla="*/ 4681096 h 4681096"/>
              <a:gd name="connsiteX1" fmla="*/ 117027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27274 w 4821527"/>
              <a:gd name="connsiteY1" fmla="*/ 5715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4632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1802 w 4823329"/>
              <a:gd name="connsiteY0" fmla="*/ 4681096 h 4681096"/>
              <a:gd name="connsiteX1" fmla="*/ 0 w 4823329"/>
              <a:gd name="connsiteY1" fmla="*/ 12031 h 4681096"/>
              <a:gd name="connsiteX2" fmla="*/ 4823329 w 4823329"/>
              <a:gd name="connsiteY2" fmla="*/ 0 h 4681096"/>
              <a:gd name="connsiteX3" fmla="*/ 3653055 w 4823329"/>
              <a:gd name="connsiteY3" fmla="*/ 4681096 h 4681096"/>
              <a:gd name="connsiteX4" fmla="*/ 1802 w 4823329"/>
              <a:gd name="connsiteY4" fmla="*/ 4681096 h 4681096"/>
              <a:gd name="connsiteX0" fmla="*/ 23 w 4821550"/>
              <a:gd name="connsiteY0" fmla="*/ 4681097 h 4681097"/>
              <a:gd name="connsiteX1" fmla="*/ 10253 w 4821550"/>
              <a:gd name="connsiteY1" fmla="*/ 0 h 4681097"/>
              <a:gd name="connsiteX2" fmla="*/ 4821550 w 4821550"/>
              <a:gd name="connsiteY2" fmla="*/ 1 h 4681097"/>
              <a:gd name="connsiteX3" fmla="*/ 3651276 w 4821550"/>
              <a:gd name="connsiteY3" fmla="*/ 4681097 h 4681097"/>
              <a:gd name="connsiteX4" fmla="*/ 23 w 4821550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651340 w 4821614"/>
              <a:gd name="connsiteY3" fmla="*/ 4681097 h 4681097"/>
              <a:gd name="connsiteX4" fmla="*/ 87 w 4821614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594190 w 4821614"/>
              <a:gd name="connsiteY3" fmla="*/ 4681097 h 4681097"/>
              <a:gd name="connsiteX4" fmla="*/ 87 w 4821614"/>
              <a:gd name="connsiteY4" fmla="*/ 4681097 h 468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614" h="4681097">
                <a:moveTo>
                  <a:pt x="87" y="4681097"/>
                </a:moveTo>
                <a:cubicBezTo>
                  <a:pt x="-514" y="3124742"/>
                  <a:pt x="2210" y="1556355"/>
                  <a:pt x="1609" y="0"/>
                </a:cubicBezTo>
                <a:lnTo>
                  <a:pt x="4821614" y="1"/>
                </a:lnTo>
                <a:lnTo>
                  <a:pt x="3594190" y="4681097"/>
                </a:lnTo>
                <a:lnTo>
                  <a:pt x="87" y="4681097"/>
                </a:ln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4" name="Parallelogramm 53"/>
          <p:cNvSpPr/>
          <p:nvPr userDrawn="1"/>
        </p:nvSpPr>
        <p:spPr>
          <a:xfrm>
            <a:off x="7407623" y="702996"/>
            <a:ext cx="5352674" cy="5471437"/>
          </a:xfrm>
          <a:custGeom>
            <a:avLst/>
            <a:gdLst>
              <a:gd name="connsiteX0" fmla="*/ 0 w 4821527"/>
              <a:gd name="connsiteY0" fmla="*/ 4681096 h 4681096"/>
              <a:gd name="connsiteX1" fmla="*/ 117027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27274 w 4821527"/>
              <a:gd name="connsiteY1" fmla="*/ 5715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4632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1802 w 4823329"/>
              <a:gd name="connsiteY0" fmla="*/ 4681096 h 4681096"/>
              <a:gd name="connsiteX1" fmla="*/ 0 w 4823329"/>
              <a:gd name="connsiteY1" fmla="*/ 12031 h 4681096"/>
              <a:gd name="connsiteX2" fmla="*/ 4823329 w 4823329"/>
              <a:gd name="connsiteY2" fmla="*/ 0 h 4681096"/>
              <a:gd name="connsiteX3" fmla="*/ 3653055 w 4823329"/>
              <a:gd name="connsiteY3" fmla="*/ 4681096 h 4681096"/>
              <a:gd name="connsiteX4" fmla="*/ 1802 w 4823329"/>
              <a:gd name="connsiteY4" fmla="*/ 4681096 h 4681096"/>
              <a:gd name="connsiteX0" fmla="*/ 23 w 4821550"/>
              <a:gd name="connsiteY0" fmla="*/ 4681097 h 4681097"/>
              <a:gd name="connsiteX1" fmla="*/ 10253 w 4821550"/>
              <a:gd name="connsiteY1" fmla="*/ 0 h 4681097"/>
              <a:gd name="connsiteX2" fmla="*/ 4821550 w 4821550"/>
              <a:gd name="connsiteY2" fmla="*/ 1 h 4681097"/>
              <a:gd name="connsiteX3" fmla="*/ 3651276 w 4821550"/>
              <a:gd name="connsiteY3" fmla="*/ 4681097 h 4681097"/>
              <a:gd name="connsiteX4" fmla="*/ 23 w 4821550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651340 w 4821614"/>
              <a:gd name="connsiteY3" fmla="*/ 4681097 h 4681097"/>
              <a:gd name="connsiteX4" fmla="*/ 87 w 4821614"/>
              <a:gd name="connsiteY4" fmla="*/ 4681097 h 4681097"/>
              <a:gd name="connsiteX0" fmla="*/ 87 w 4821614"/>
              <a:gd name="connsiteY0" fmla="*/ 4694088 h 4694088"/>
              <a:gd name="connsiteX1" fmla="*/ 1609 w 4821614"/>
              <a:gd name="connsiteY1" fmla="*/ 12991 h 4694088"/>
              <a:gd name="connsiteX2" fmla="*/ 2765841 w 4821614"/>
              <a:gd name="connsiteY2" fmla="*/ 0 h 4694088"/>
              <a:gd name="connsiteX3" fmla="*/ 4821614 w 4821614"/>
              <a:gd name="connsiteY3" fmla="*/ 12992 h 4694088"/>
              <a:gd name="connsiteX4" fmla="*/ 3651340 w 4821614"/>
              <a:gd name="connsiteY4" fmla="*/ 4694088 h 4694088"/>
              <a:gd name="connsiteX5" fmla="*/ 87 w 4821614"/>
              <a:gd name="connsiteY5" fmla="*/ 4694088 h 4694088"/>
              <a:gd name="connsiteX0" fmla="*/ 87 w 4525523"/>
              <a:gd name="connsiteY0" fmla="*/ 4694088 h 4694088"/>
              <a:gd name="connsiteX1" fmla="*/ 1609 w 4525523"/>
              <a:gd name="connsiteY1" fmla="*/ 12991 h 4694088"/>
              <a:gd name="connsiteX2" fmla="*/ 2765841 w 4525523"/>
              <a:gd name="connsiteY2" fmla="*/ 0 h 4694088"/>
              <a:gd name="connsiteX3" fmla="*/ 4525523 w 4525523"/>
              <a:gd name="connsiteY3" fmla="*/ 1179941 h 4694088"/>
              <a:gd name="connsiteX4" fmla="*/ 3651340 w 4525523"/>
              <a:gd name="connsiteY4" fmla="*/ 4694088 h 4694088"/>
              <a:gd name="connsiteX5" fmla="*/ 87 w 4525523"/>
              <a:gd name="connsiteY5" fmla="*/ 4694088 h 4694088"/>
              <a:gd name="connsiteX0" fmla="*/ 87 w 4592198"/>
              <a:gd name="connsiteY0" fmla="*/ 4694088 h 4694088"/>
              <a:gd name="connsiteX1" fmla="*/ 1609 w 4592198"/>
              <a:gd name="connsiteY1" fmla="*/ 12991 h 4694088"/>
              <a:gd name="connsiteX2" fmla="*/ 2765841 w 4592198"/>
              <a:gd name="connsiteY2" fmla="*/ 0 h 4694088"/>
              <a:gd name="connsiteX3" fmla="*/ 4592198 w 4592198"/>
              <a:gd name="connsiteY3" fmla="*/ 1208516 h 4694088"/>
              <a:gd name="connsiteX4" fmla="*/ 3651340 w 4592198"/>
              <a:gd name="connsiteY4" fmla="*/ 4694088 h 4694088"/>
              <a:gd name="connsiteX5" fmla="*/ 87 w 4592198"/>
              <a:gd name="connsiteY5" fmla="*/ 4694088 h 469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2198" h="4694088">
                <a:moveTo>
                  <a:pt x="87" y="4694088"/>
                </a:moveTo>
                <a:cubicBezTo>
                  <a:pt x="-514" y="3137733"/>
                  <a:pt x="2210" y="1569346"/>
                  <a:pt x="1609" y="12991"/>
                </a:cubicBezTo>
                <a:lnTo>
                  <a:pt x="2765841" y="0"/>
                </a:lnTo>
                <a:lnTo>
                  <a:pt x="4592198" y="1208516"/>
                </a:lnTo>
                <a:lnTo>
                  <a:pt x="3651340" y="4694088"/>
                </a:lnTo>
                <a:lnTo>
                  <a:pt x="87" y="4694088"/>
                </a:lnTo>
                <a:close/>
              </a:path>
            </a:pathLst>
          </a:custGeom>
          <a:solidFill>
            <a:srgbClr val="F4DEA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35" name="Parallelogramm 53"/>
          <p:cNvSpPr/>
          <p:nvPr userDrawn="1"/>
        </p:nvSpPr>
        <p:spPr>
          <a:xfrm>
            <a:off x="6142804" y="707629"/>
            <a:ext cx="5620082" cy="5456295"/>
          </a:xfrm>
          <a:custGeom>
            <a:avLst/>
            <a:gdLst>
              <a:gd name="connsiteX0" fmla="*/ 0 w 4821527"/>
              <a:gd name="connsiteY0" fmla="*/ 4681096 h 4681096"/>
              <a:gd name="connsiteX1" fmla="*/ 117027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27274 w 4821527"/>
              <a:gd name="connsiteY1" fmla="*/ 5715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4632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1802 w 4823329"/>
              <a:gd name="connsiteY0" fmla="*/ 4681096 h 4681096"/>
              <a:gd name="connsiteX1" fmla="*/ 0 w 4823329"/>
              <a:gd name="connsiteY1" fmla="*/ 12031 h 4681096"/>
              <a:gd name="connsiteX2" fmla="*/ 4823329 w 4823329"/>
              <a:gd name="connsiteY2" fmla="*/ 0 h 4681096"/>
              <a:gd name="connsiteX3" fmla="*/ 3653055 w 4823329"/>
              <a:gd name="connsiteY3" fmla="*/ 4681096 h 4681096"/>
              <a:gd name="connsiteX4" fmla="*/ 1802 w 4823329"/>
              <a:gd name="connsiteY4" fmla="*/ 4681096 h 4681096"/>
              <a:gd name="connsiteX0" fmla="*/ 23 w 4821550"/>
              <a:gd name="connsiteY0" fmla="*/ 4681097 h 4681097"/>
              <a:gd name="connsiteX1" fmla="*/ 10253 w 4821550"/>
              <a:gd name="connsiteY1" fmla="*/ 0 h 4681097"/>
              <a:gd name="connsiteX2" fmla="*/ 4821550 w 4821550"/>
              <a:gd name="connsiteY2" fmla="*/ 1 h 4681097"/>
              <a:gd name="connsiteX3" fmla="*/ 3651276 w 4821550"/>
              <a:gd name="connsiteY3" fmla="*/ 4681097 h 4681097"/>
              <a:gd name="connsiteX4" fmla="*/ 23 w 4821550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651340 w 4821614"/>
              <a:gd name="connsiteY3" fmla="*/ 4681097 h 4681097"/>
              <a:gd name="connsiteX4" fmla="*/ 87 w 4821614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584665 w 4821614"/>
              <a:gd name="connsiteY3" fmla="*/ 4681097 h 4681097"/>
              <a:gd name="connsiteX4" fmla="*/ 87 w 4821614"/>
              <a:gd name="connsiteY4" fmla="*/ 4681097 h 468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614" h="4681097">
                <a:moveTo>
                  <a:pt x="87" y="4681097"/>
                </a:moveTo>
                <a:cubicBezTo>
                  <a:pt x="-514" y="3124742"/>
                  <a:pt x="2210" y="1556355"/>
                  <a:pt x="1609" y="0"/>
                </a:cubicBezTo>
                <a:lnTo>
                  <a:pt x="4821614" y="1"/>
                </a:lnTo>
                <a:lnTo>
                  <a:pt x="3584665" y="4681097"/>
                </a:lnTo>
                <a:lnTo>
                  <a:pt x="87" y="4681097"/>
                </a:lnTo>
                <a:close/>
              </a:path>
            </a:pathLst>
          </a:custGeom>
          <a:solidFill>
            <a:srgbClr val="EBC15A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sp>
        <p:nvSpPr>
          <p:cNvPr id="42" name="Rechteck 41"/>
          <p:cNvSpPr/>
          <p:nvPr userDrawn="1"/>
        </p:nvSpPr>
        <p:spPr>
          <a:xfrm>
            <a:off x="13795986" y="9168773"/>
            <a:ext cx="15372560" cy="30059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501676" y="40706089"/>
            <a:ext cx="926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This project has received funding from the </a:t>
            </a:r>
            <a:r>
              <a:rPr lang="en-GB" sz="2000" dirty="0" smtClean="0"/>
              <a:t>European </a:t>
            </a:r>
            <a:r>
              <a:rPr lang="en-GB" sz="2000" dirty="0"/>
              <a:t>Union’s Horizon </a:t>
            </a:r>
            <a:r>
              <a:rPr lang="en-GB" sz="2000" dirty="0" smtClean="0"/>
              <a:t>2020 research </a:t>
            </a:r>
            <a:r>
              <a:rPr lang="en-GB" sz="2000" dirty="0"/>
              <a:t>and innovation programme under grant agreement No 723051.</a:t>
            </a:r>
          </a:p>
        </p:txBody>
      </p:sp>
      <p:pic>
        <p:nvPicPr>
          <p:cNvPr id="52" name="Grafik 5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76" y="40668160"/>
            <a:ext cx="1372766" cy="91556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2081154" y="12692440"/>
            <a:ext cx="12240000" cy="17841989"/>
          </a:xfrm>
        </p:spPr>
        <p:txBody>
          <a:bodyPr numCol="1" spcCol="720000"/>
          <a:lstStyle>
            <a:lvl1pPr>
              <a:defRPr sz="4500"/>
            </a:lvl1pPr>
            <a:lvl2pPr>
              <a:defRPr sz="4500"/>
            </a:lvl2pPr>
            <a:lvl3pPr>
              <a:defRPr sz="4500"/>
            </a:lvl3pPr>
          </a:lstStyle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50" name="Inhaltsplatzhalter 2"/>
          <p:cNvSpPr>
            <a:spLocks noGrp="1"/>
          </p:cNvSpPr>
          <p:nvPr userDrawn="1">
            <p:ph idx="13"/>
          </p:nvPr>
        </p:nvSpPr>
        <p:spPr>
          <a:xfrm>
            <a:off x="15954059" y="12790410"/>
            <a:ext cx="12240000" cy="25529477"/>
          </a:xfrm>
        </p:spPr>
        <p:txBody>
          <a:bodyPr numCol="1" spcCol="720000"/>
          <a:lstStyle>
            <a:lvl1pPr>
              <a:defRPr sz="4500"/>
            </a:lvl1pPr>
            <a:lvl2pPr>
              <a:defRPr sz="4500"/>
            </a:lvl2pPr>
            <a:lvl3pPr>
              <a:defRPr sz="4500"/>
            </a:lvl3pPr>
          </a:lstStyle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38" name="Rechteck 37"/>
          <p:cNvSpPr/>
          <p:nvPr userDrawn="1"/>
        </p:nvSpPr>
        <p:spPr>
          <a:xfrm>
            <a:off x="1" y="38969262"/>
            <a:ext cx="30415540" cy="111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1" name="Gruppieren 50"/>
          <p:cNvGrpSpPr/>
          <p:nvPr userDrawn="1"/>
        </p:nvGrpSpPr>
        <p:grpSpPr>
          <a:xfrm>
            <a:off x="8377086" y="39228199"/>
            <a:ext cx="13661371" cy="600164"/>
            <a:chOff x="7942624" y="39105516"/>
            <a:chExt cx="13661371" cy="600164"/>
          </a:xfrm>
        </p:grpSpPr>
        <p:sp>
          <p:nvSpPr>
            <p:cNvPr id="39" name="Textfeld 38"/>
            <p:cNvSpPr txBox="1"/>
            <p:nvPr userDrawn="1"/>
          </p:nvSpPr>
          <p:spPr>
            <a:xfrm>
              <a:off x="7942624" y="39105516"/>
              <a:ext cx="384360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kern="1400" spc="3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</a:t>
              </a:r>
              <a:r>
                <a:rPr lang="en-GB" sz="3300" b="1" kern="1400" spc="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L3Pilot.eu</a:t>
              </a:r>
              <a:endParaRPr lang="en-GB" sz="3300" kern="14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feld 39"/>
            <p:cNvSpPr txBox="1"/>
            <p:nvPr userDrawn="1"/>
          </p:nvSpPr>
          <p:spPr>
            <a:xfrm>
              <a:off x="12512819" y="39105516"/>
              <a:ext cx="486053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kern="1400" spc="3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Twitter</a:t>
              </a:r>
              <a:r>
                <a:rPr lang="en-GB" sz="3300" b="1" kern="1400" spc="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@_L3Pilot_</a:t>
              </a:r>
              <a:r>
                <a:rPr lang="en-GB" sz="3300" b="1" kern="1400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endParaRPr lang="en-GB" sz="3300" b="1" kern="1400" spc="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feld 40"/>
            <p:cNvSpPr txBox="1"/>
            <p:nvPr userDrawn="1"/>
          </p:nvSpPr>
          <p:spPr>
            <a:xfrm>
              <a:off x="17708062" y="39105516"/>
              <a:ext cx="389593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300" b="1" kern="1400" spc="300" dirty="0" smtClean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LinkedIn</a:t>
              </a:r>
              <a:r>
                <a:rPr lang="en-GB" sz="3300" b="1" kern="1400" spc="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L3Pilot</a:t>
              </a:r>
            </a:p>
          </p:txBody>
        </p:sp>
      </p:grpSp>
      <p:sp>
        <p:nvSpPr>
          <p:cNvPr id="58" name="Parallelogramm 53"/>
          <p:cNvSpPr/>
          <p:nvPr userDrawn="1"/>
        </p:nvSpPr>
        <p:spPr>
          <a:xfrm>
            <a:off x="3378987" y="735023"/>
            <a:ext cx="5620082" cy="5456295"/>
          </a:xfrm>
          <a:custGeom>
            <a:avLst/>
            <a:gdLst>
              <a:gd name="connsiteX0" fmla="*/ 0 w 4821527"/>
              <a:gd name="connsiteY0" fmla="*/ 4681096 h 4681096"/>
              <a:gd name="connsiteX1" fmla="*/ 117027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27274 w 4821527"/>
              <a:gd name="connsiteY1" fmla="*/ 5715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0 w 4821527"/>
              <a:gd name="connsiteY0" fmla="*/ 4681096 h 4681096"/>
              <a:gd name="connsiteX1" fmla="*/ 46324 w 4821527"/>
              <a:gd name="connsiteY1" fmla="*/ 0 h 4681096"/>
              <a:gd name="connsiteX2" fmla="*/ 4821527 w 4821527"/>
              <a:gd name="connsiteY2" fmla="*/ 0 h 4681096"/>
              <a:gd name="connsiteX3" fmla="*/ 3651253 w 4821527"/>
              <a:gd name="connsiteY3" fmla="*/ 4681096 h 4681096"/>
              <a:gd name="connsiteX4" fmla="*/ 0 w 4821527"/>
              <a:gd name="connsiteY4" fmla="*/ 4681096 h 4681096"/>
              <a:gd name="connsiteX0" fmla="*/ 1802 w 4823329"/>
              <a:gd name="connsiteY0" fmla="*/ 4681096 h 4681096"/>
              <a:gd name="connsiteX1" fmla="*/ 0 w 4823329"/>
              <a:gd name="connsiteY1" fmla="*/ 12031 h 4681096"/>
              <a:gd name="connsiteX2" fmla="*/ 4823329 w 4823329"/>
              <a:gd name="connsiteY2" fmla="*/ 0 h 4681096"/>
              <a:gd name="connsiteX3" fmla="*/ 3653055 w 4823329"/>
              <a:gd name="connsiteY3" fmla="*/ 4681096 h 4681096"/>
              <a:gd name="connsiteX4" fmla="*/ 1802 w 4823329"/>
              <a:gd name="connsiteY4" fmla="*/ 4681096 h 4681096"/>
              <a:gd name="connsiteX0" fmla="*/ 23 w 4821550"/>
              <a:gd name="connsiteY0" fmla="*/ 4681097 h 4681097"/>
              <a:gd name="connsiteX1" fmla="*/ 10253 w 4821550"/>
              <a:gd name="connsiteY1" fmla="*/ 0 h 4681097"/>
              <a:gd name="connsiteX2" fmla="*/ 4821550 w 4821550"/>
              <a:gd name="connsiteY2" fmla="*/ 1 h 4681097"/>
              <a:gd name="connsiteX3" fmla="*/ 3651276 w 4821550"/>
              <a:gd name="connsiteY3" fmla="*/ 4681097 h 4681097"/>
              <a:gd name="connsiteX4" fmla="*/ 23 w 4821550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651340 w 4821614"/>
              <a:gd name="connsiteY3" fmla="*/ 4681097 h 4681097"/>
              <a:gd name="connsiteX4" fmla="*/ 87 w 4821614"/>
              <a:gd name="connsiteY4" fmla="*/ 4681097 h 4681097"/>
              <a:gd name="connsiteX0" fmla="*/ 87 w 4821614"/>
              <a:gd name="connsiteY0" fmla="*/ 4681097 h 4681097"/>
              <a:gd name="connsiteX1" fmla="*/ 1609 w 4821614"/>
              <a:gd name="connsiteY1" fmla="*/ 0 h 4681097"/>
              <a:gd name="connsiteX2" fmla="*/ 4821614 w 4821614"/>
              <a:gd name="connsiteY2" fmla="*/ 1 h 4681097"/>
              <a:gd name="connsiteX3" fmla="*/ 3594190 w 4821614"/>
              <a:gd name="connsiteY3" fmla="*/ 4681097 h 4681097"/>
              <a:gd name="connsiteX4" fmla="*/ 87 w 4821614"/>
              <a:gd name="connsiteY4" fmla="*/ 4681097 h 468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1614" h="4681097">
                <a:moveTo>
                  <a:pt x="87" y="4681097"/>
                </a:moveTo>
                <a:cubicBezTo>
                  <a:pt x="-514" y="3124742"/>
                  <a:pt x="2210" y="1556355"/>
                  <a:pt x="1609" y="0"/>
                </a:cubicBezTo>
                <a:lnTo>
                  <a:pt x="4821614" y="1"/>
                </a:lnTo>
                <a:lnTo>
                  <a:pt x="3594190" y="4681097"/>
                </a:lnTo>
                <a:lnTo>
                  <a:pt x="87" y="46810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/>
          </a:p>
        </p:txBody>
      </p:sp>
      <p:pic>
        <p:nvPicPr>
          <p:cNvPr id="43" name="Grafik 4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05" y="1432977"/>
            <a:ext cx="6493495" cy="3651303"/>
          </a:xfrm>
          <a:prstGeom prst="rect">
            <a:avLst/>
          </a:prstGeom>
        </p:spPr>
      </p:pic>
      <p:sp>
        <p:nvSpPr>
          <p:cNvPr id="44" name="Rechteck 43"/>
          <p:cNvSpPr/>
          <p:nvPr userDrawn="1"/>
        </p:nvSpPr>
        <p:spPr>
          <a:xfrm>
            <a:off x="-49296" y="6144874"/>
            <a:ext cx="30464837" cy="40884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platzhalter 4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53720" y="6494733"/>
            <a:ext cx="27943794" cy="1586340"/>
          </a:xfrm>
        </p:spPr>
        <p:txBody>
          <a:bodyPr/>
          <a:lstStyle>
            <a:lvl1pPr marL="0" marR="0" indent="0" algn="l" defTabSz="3027487" rtl="0" eaLnBrk="1" fontAlgn="auto" latinLnBrk="0" hangingPunct="1">
              <a:lnSpc>
                <a:spcPct val="100000"/>
              </a:lnSpc>
              <a:spcBef>
                <a:spcPts val="3311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500" b="1" spc="-100" baseline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Please add title of poster (1 line max)</a:t>
            </a:r>
            <a:endParaRPr lang="el-GR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19606" y="719881"/>
            <a:ext cx="28836000" cy="4136400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081213" y="10809288"/>
            <a:ext cx="12239625" cy="1463186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accent2"/>
                </a:solidFill>
              </a:defRPr>
            </a:lvl1pPr>
            <a:lvl2pPr marL="595962" indent="0">
              <a:buNone/>
              <a:defRPr/>
            </a:lvl2pPr>
            <a:lvl3pPr marL="1191924" indent="0">
              <a:buNone/>
              <a:defRPr/>
            </a:lvl3pPr>
          </a:lstStyle>
          <a:p>
            <a:pPr lvl="0"/>
            <a:r>
              <a:rPr lang="en-US" dirty="0" smtClean="0"/>
              <a:t>Edit Headline 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15896136" y="10836604"/>
            <a:ext cx="12239625" cy="1463186"/>
          </a:xfrm>
        </p:spPr>
        <p:txBody>
          <a:bodyPr/>
          <a:lstStyle>
            <a:lvl1pPr marL="0" indent="0">
              <a:buNone/>
              <a:defRPr sz="5000" b="1">
                <a:solidFill>
                  <a:schemeClr val="accent2"/>
                </a:solidFill>
              </a:defRPr>
            </a:lvl1pPr>
            <a:lvl2pPr marL="595962" indent="0">
              <a:buNone/>
              <a:defRPr/>
            </a:lvl2pPr>
            <a:lvl3pPr marL="1191924" indent="0">
              <a:buNone/>
              <a:defRPr/>
            </a:lvl3pPr>
          </a:lstStyle>
          <a:p>
            <a:pPr lvl="0"/>
            <a:r>
              <a:rPr lang="en-US" dirty="0" smtClean="0"/>
              <a:t>Edit Headline 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2081154" y="30534429"/>
            <a:ext cx="12240000" cy="6799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Insert image/diagram here</a:t>
            </a:r>
            <a:endParaRPr lang="el-GR" sz="7200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2152412" y="30511513"/>
            <a:ext cx="12239625" cy="6786557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2081213" y="37333238"/>
            <a:ext cx="12239625" cy="889000"/>
          </a:xfrm>
        </p:spPr>
        <p:txBody>
          <a:bodyPr/>
          <a:lstStyle>
            <a:lvl1pPr marL="0" indent="0">
              <a:buNone/>
              <a:defRPr sz="2400" i="1"/>
            </a:lvl1pPr>
            <a:lvl2pPr marL="595962" indent="0">
              <a:buNone/>
              <a:defRPr sz="2400"/>
            </a:lvl2pPr>
            <a:lvl3pPr marL="1191924" indent="0">
              <a:buNone/>
              <a:defRPr sz="2400"/>
            </a:lvl3pPr>
            <a:lvl4pPr marL="1787886" indent="0">
              <a:buNone/>
              <a:defRPr sz="2400"/>
            </a:lvl4pPr>
            <a:lvl5pPr marL="2383848" indent="0">
              <a:buNone/>
              <a:defRPr sz="2400"/>
            </a:lvl5pPr>
          </a:lstStyle>
          <a:p>
            <a:pPr lvl="0"/>
            <a:r>
              <a:rPr lang="en-US" dirty="0" smtClean="0"/>
              <a:t>Edit Master text styles</a:t>
            </a:r>
            <a:endParaRPr lang="el-GR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320838" y="1433514"/>
            <a:ext cx="14776450" cy="2807708"/>
          </a:xfrm>
        </p:spPr>
        <p:txBody>
          <a:bodyPr/>
          <a:lstStyle>
            <a:lvl1pPr marL="0" indent="0" algn="just">
              <a:spcBef>
                <a:spcPts val="1200"/>
              </a:spcBef>
              <a:buNone/>
              <a:defRPr sz="4400">
                <a:solidFill>
                  <a:schemeClr val="bg1"/>
                </a:solidFill>
              </a:defRPr>
            </a:lvl1pPr>
            <a:lvl2pPr marL="595962" indent="0">
              <a:buNone/>
              <a:defRPr>
                <a:solidFill>
                  <a:schemeClr val="bg1"/>
                </a:solidFill>
              </a:defRPr>
            </a:lvl2pPr>
            <a:lvl3pPr marL="1191924" indent="0">
              <a:buNone/>
              <a:defRPr>
                <a:solidFill>
                  <a:schemeClr val="bg1"/>
                </a:solidFill>
              </a:defRPr>
            </a:lvl3pPr>
            <a:lvl4pPr marL="1787886" indent="0">
              <a:buNone/>
              <a:defRPr>
                <a:solidFill>
                  <a:schemeClr val="bg1"/>
                </a:solidFill>
              </a:defRPr>
            </a:lvl4pPr>
            <a:lvl5pPr marL="238384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Add name of presenters and affiliations here</a:t>
            </a:r>
          </a:p>
          <a:p>
            <a:pPr lvl="0"/>
            <a:r>
              <a:rPr lang="en-US" dirty="0" smtClean="0"/>
              <a:t>(3 lines max)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 hasCustomPrompt="1"/>
          </p:nvPr>
        </p:nvSpPr>
        <p:spPr>
          <a:xfrm>
            <a:off x="1154113" y="8421749"/>
            <a:ext cx="27943175" cy="1811276"/>
          </a:xfrm>
        </p:spPr>
        <p:txBody>
          <a:bodyPr/>
          <a:lstStyle>
            <a:lvl1pPr marL="0" indent="0" algn="l">
              <a:buNone/>
              <a:defRPr sz="6000" b="1">
                <a:solidFill>
                  <a:srgbClr val="F5E2B0"/>
                </a:solidFill>
              </a:defRPr>
            </a:lvl1pPr>
          </a:lstStyle>
          <a:p>
            <a:pPr lvl="0"/>
            <a:r>
              <a:rPr lang="en-US" dirty="0" smtClean="0"/>
              <a:t>Add sub-title here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486" y="1746528"/>
            <a:ext cx="3310646" cy="33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081421" y="2285522"/>
            <a:ext cx="26112371" cy="6549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 smtClean="0"/>
              <a:t>Titelmasterformat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81421" y="9559120"/>
            <a:ext cx="26112371" cy="27420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 err="1" smtClean="0"/>
              <a:t>Textmasterformat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7082" y="39545734"/>
            <a:ext cx="2383875" cy="1647739"/>
          </a:xfrm>
          <a:prstGeom prst="rect">
            <a:avLst/>
          </a:prstGeom>
        </p:spPr>
        <p:txBody>
          <a:bodyPr vert="horz" lIns="0" tIns="36000" rIns="0" bIns="36000" rtlCol="0" anchor="b"/>
          <a:lstStyle>
            <a:lvl1pPr algn="l">
              <a:defRPr sz="2649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21.01.2019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18231" y="39545734"/>
            <a:ext cx="9183985" cy="1647739"/>
          </a:xfrm>
          <a:prstGeom prst="rect">
            <a:avLst/>
          </a:prstGeom>
        </p:spPr>
        <p:txBody>
          <a:bodyPr vert="horz" lIns="91440" tIns="36000" rIns="91440" bIns="36000" rtlCol="0" anchor="b"/>
          <a:lstStyle>
            <a:lvl1pPr algn="l">
              <a:defRPr sz="2649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Occasion of presentation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987920" y="39485816"/>
            <a:ext cx="1191938" cy="1707657"/>
          </a:xfrm>
          <a:prstGeom prst="rect">
            <a:avLst/>
          </a:prstGeom>
        </p:spPr>
        <p:txBody>
          <a:bodyPr vert="horz" wrap="none" lIns="0" tIns="36000" rIns="0" bIns="36000" rtlCol="0" anchor="b"/>
          <a:lstStyle>
            <a:lvl1pPr algn="ctr">
              <a:defRPr sz="3311" b="1">
                <a:solidFill>
                  <a:schemeClr val="tx1"/>
                </a:solidFill>
              </a:defRPr>
            </a:lvl1pPr>
          </a:lstStyle>
          <a:p>
            <a:fld id="{EFCCB00F-D40A-45A5-A32C-6116050AB1F2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38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3027487" rtl="0" eaLnBrk="1" latinLnBrk="0" hangingPunct="1">
        <a:lnSpc>
          <a:spcPct val="100000"/>
        </a:lnSpc>
        <a:spcBef>
          <a:spcPct val="0"/>
        </a:spcBef>
        <a:buNone/>
        <a:defRPr sz="6622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95962" indent="-595962" algn="l" defTabSz="3027487" rtl="0" eaLnBrk="1" latinLnBrk="0" hangingPunct="1">
        <a:lnSpc>
          <a:spcPts val="6622"/>
        </a:lnSpc>
        <a:spcBef>
          <a:spcPts val="3311"/>
        </a:spcBef>
        <a:buClr>
          <a:schemeClr val="accent1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1pPr>
      <a:lvl2pPr marL="1191924" indent="-595962" algn="l" defTabSz="3027487" rtl="0" eaLnBrk="1" latinLnBrk="0" hangingPunct="1">
        <a:lnSpc>
          <a:spcPts val="6622"/>
        </a:lnSpc>
        <a:spcBef>
          <a:spcPts val="1655"/>
        </a:spcBef>
        <a:buClr>
          <a:schemeClr val="accent1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2pPr>
      <a:lvl3pPr marL="1787886" indent="-595962" algn="l" defTabSz="3027487" rtl="0" eaLnBrk="1" latinLnBrk="0" hangingPunct="1">
        <a:lnSpc>
          <a:spcPts val="6622"/>
        </a:lnSpc>
        <a:spcBef>
          <a:spcPts val="1655"/>
        </a:spcBef>
        <a:buClr>
          <a:schemeClr val="accent1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3pPr>
      <a:lvl4pPr marL="2383848" indent="-595962" algn="l" defTabSz="3027487" rtl="0" eaLnBrk="1" latinLnBrk="0" hangingPunct="1">
        <a:lnSpc>
          <a:spcPts val="6622"/>
        </a:lnSpc>
        <a:spcBef>
          <a:spcPts val="1655"/>
        </a:spcBef>
        <a:buClr>
          <a:schemeClr val="accent1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4pPr>
      <a:lvl5pPr marL="2979810" indent="-595962" algn="l" defTabSz="3027487" rtl="0" eaLnBrk="1" latinLnBrk="0" hangingPunct="1">
        <a:lnSpc>
          <a:spcPts val="6622"/>
        </a:lnSpc>
        <a:spcBef>
          <a:spcPts val="1655"/>
        </a:spcBef>
        <a:buClr>
          <a:schemeClr val="accent1"/>
        </a:buClr>
        <a:buFont typeface="Arial" panose="020B0604020202020204" pitchFamily="34" charset="0"/>
        <a:buChar char="•"/>
        <a:defRPr sz="5297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Content Placeholder 3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3" name="Text Placeholder 3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Fig. x. Insert image caption here</a:t>
            </a:r>
            <a:endParaRPr lang="el-GR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70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3P">
      <a:dk1>
        <a:sysClr val="windowText" lastClr="000000"/>
      </a:dk1>
      <a:lt1>
        <a:sysClr val="window" lastClr="FFFFFF"/>
      </a:lt1>
      <a:dk2>
        <a:srgbClr val="000000"/>
      </a:dk2>
      <a:lt2>
        <a:srgbClr val="E6E7E8"/>
      </a:lt2>
      <a:accent1>
        <a:srgbClr val="009EE1"/>
      </a:accent1>
      <a:accent2>
        <a:srgbClr val="006991"/>
      </a:accent2>
      <a:accent3>
        <a:srgbClr val="6DCFF6"/>
      </a:accent3>
      <a:accent4>
        <a:srgbClr val="6D6E71"/>
      </a:accent4>
      <a:accent5>
        <a:srgbClr val="A5A5A5"/>
      </a:accent5>
      <a:accent6>
        <a:srgbClr val="D8D8D8"/>
      </a:accent6>
      <a:hlink>
        <a:srgbClr val="0563C1"/>
      </a:hlink>
      <a:folHlink>
        <a:srgbClr val="954F72"/>
      </a:folHlink>
    </a:clrScheme>
    <a:fontScheme name="L3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Benutzerdefiniertes Design</vt:lpstr>
      <vt:lpstr>PowerPoint-Präsentation</vt:lpstr>
    </vt:vector>
  </TitlesOfParts>
  <Company>EICT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BeHi</dc:creator>
  <cp:lastModifiedBy>Sophie Lahr</cp:lastModifiedBy>
  <cp:revision>1397</cp:revision>
  <cp:lastPrinted>2018-03-07T10:38:23Z</cp:lastPrinted>
  <dcterms:created xsi:type="dcterms:W3CDTF">2014-05-27T07:54:04Z</dcterms:created>
  <dcterms:modified xsi:type="dcterms:W3CDTF">2019-07-17T08:20:45Z</dcterms:modified>
</cp:coreProperties>
</file>